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8" r:id="rId3"/>
    <p:sldId id="260" r:id="rId4"/>
    <p:sldId id="263" r:id="rId5"/>
    <p:sldId id="266" r:id="rId6"/>
    <p:sldId id="269" r:id="rId7"/>
    <p:sldId id="271" r:id="rId8"/>
    <p:sldId id="278" r:id="rId9"/>
  </p:sldIdLst>
  <p:sldSz cx="9144000" cy="6858000" type="screen4x3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>
        <p:scale>
          <a:sx n="50" d="100"/>
          <a:sy n="50" d="100"/>
        </p:scale>
        <p:origin x="-1956" y="-4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26/06/1439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26/06/1439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26/06/1439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26/06/1439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26/06/1439</a:t>
            </a:fld>
            <a:endParaRPr lang="ar-SA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26/06/1439</a:t>
            </a:fld>
            <a:endParaRPr lang="ar-SA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26/06/1439</a:t>
            </a:fld>
            <a:endParaRPr lang="ar-SA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26/06/1439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26/06/1439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26/06/1439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26/06/1439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8ABB09-4A1D-463E-8065-109CC2B7EFAA}" type="datetimeFigureOut">
              <a:rPr lang="ar-SA" smtClean="0"/>
              <a:t>26/06/1439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539552" y="2852936"/>
            <a:ext cx="7772400" cy="1470025"/>
          </a:xfrm>
        </p:spPr>
        <p:txBody>
          <a:bodyPr/>
          <a:lstStyle/>
          <a:p>
            <a:r>
              <a:rPr lang="en-US" dirty="0"/>
              <a:t>AutoCAD</a:t>
            </a:r>
            <a:endParaRPr lang="ar-IQ" dirty="0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547664" y="332656"/>
            <a:ext cx="6400800" cy="766936"/>
          </a:xfrm>
        </p:spPr>
        <p:txBody>
          <a:bodyPr>
            <a:normAutofit/>
          </a:bodyPr>
          <a:lstStyle/>
          <a:p>
            <a:r>
              <a:rPr lang="ar-SA" sz="4400" b="1" dirty="0" smtClean="0">
                <a:solidFill>
                  <a:srgbClr val="FF0000"/>
                </a:solidFill>
              </a:rPr>
              <a:t>محاضرات تطبيقات الحاسبة / 3</a:t>
            </a:r>
            <a:endParaRPr lang="ar-IQ" sz="4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18097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63" t="36476" r="39400" b="14345"/>
          <a:stretch/>
        </p:blipFill>
        <p:spPr bwMode="auto">
          <a:xfrm>
            <a:off x="1907704" y="908720"/>
            <a:ext cx="6351048" cy="4793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79153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53" t="31146" r="34906" b="30410"/>
          <a:stretch/>
        </p:blipFill>
        <p:spPr bwMode="auto">
          <a:xfrm>
            <a:off x="1043608" y="1412776"/>
            <a:ext cx="7196383" cy="3515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41635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94" t="40574" r="37326" b="35041"/>
          <a:stretch/>
        </p:blipFill>
        <p:spPr bwMode="auto">
          <a:xfrm>
            <a:off x="2059303" y="336357"/>
            <a:ext cx="4816953" cy="15084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01" t="22173" r="38176" b="6002"/>
          <a:stretch/>
        </p:blipFill>
        <p:spPr bwMode="auto">
          <a:xfrm>
            <a:off x="2123729" y="1974486"/>
            <a:ext cx="4608512" cy="4673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83131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39" t="36680" r="43317" b="21721"/>
          <a:stretch/>
        </p:blipFill>
        <p:spPr bwMode="auto">
          <a:xfrm>
            <a:off x="2267744" y="404664"/>
            <a:ext cx="6198716" cy="54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84308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48" t="22951" r="43662" b="21106"/>
          <a:stretch/>
        </p:blipFill>
        <p:spPr bwMode="auto">
          <a:xfrm>
            <a:off x="2275919" y="332656"/>
            <a:ext cx="5104393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50802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85" t="26025" r="44238" b="21107"/>
          <a:stretch/>
        </p:blipFill>
        <p:spPr bwMode="auto">
          <a:xfrm>
            <a:off x="2339752" y="404664"/>
            <a:ext cx="5272033" cy="6126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6764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00" t="46926" r="44354" b="20492"/>
          <a:stretch/>
        </p:blipFill>
        <p:spPr bwMode="auto">
          <a:xfrm>
            <a:off x="1675790" y="764704"/>
            <a:ext cx="5978024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4427596"/>
      </p:ext>
    </p:extLst>
  </p:cSld>
  <p:clrMapOvr>
    <a:masterClrMapping/>
  </p:clrMapOvr>
</p:sld>
</file>

<file path=ppt/theme/theme1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2211901</TotalTime>
  <Words>6</Words>
  <Application>Microsoft Office PowerPoint</Application>
  <PresentationFormat>عرض على الشاشة (3:4)‏</PresentationFormat>
  <Paragraphs>2</Paragraphs>
  <Slides>8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8</vt:i4>
      </vt:variant>
    </vt:vector>
  </HeadingPairs>
  <TitlesOfParts>
    <vt:vector size="9" baseType="lpstr">
      <vt:lpstr>سمة Office</vt:lpstr>
      <vt:lpstr>AutoCAD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AutoCAD</dc:title>
  <dc:creator>dell</dc:creator>
  <cp:lastModifiedBy>dell</cp:lastModifiedBy>
  <cp:revision>42</cp:revision>
  <dcterms:created xsi:type="dcterms:W3CDTF">2013-12-23T06:58:48Z</dcterms:created>
  <dcterms:modified xsi:type="dcterms:W3CDTF">2018-03-13T08:07:43Z</dcterms:modified>
</cp:coreProperties>
</file>